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98" r:id="rId3"/>
    <p:sldId id="299" r:id="rId4"/>
    <p:sldId id="300" r:id="rId5"/>
    <p:sldId id="301" r:id="rId6"/>
    <p:sldId id="295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atil20" initials="P" lastIdx="6" clrIdx="0">
    <p:extLst>
      <p:ext uri="{19B8F6BF-5375-455C-9EA6-DF929625EA0E}">
        <p15:presenceInfo xmlns:p15="http://schemas.microsoft.com/office/powerpoint/2012/main" userId="S-1-5-21-2903642367-2934002669-2492897245-1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4F8E8"/>
    <a:srgbClr val="FCFDF9"/>
    <a:srgbClr val="FCEDE4"/>
    <a:srgbClr val="6B71AD"/>
    <a:srgbClr val="179D8A"/>
    <a:srgbClr val="AECC53"/>
    <a:srgbClr val="127EA1"/>
    <a:srgbClr val="6E70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5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DA0ECFE-81F4-BC55-D9FB-3A5939D3E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1B8195-8232-10B5-99E3-397F5B0B8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AFF8-0E2B-4C13-A7C3-C24122D44948}" type="datetimeFigureOut">
              <a:rPr lang="es-CR" smtClean="0"/>
              <a:t>27/9/2023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549945-6699-4987-36D7-A367FE67A9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06A252-C770-5EAA-9385-DCA4ABEC69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62FB-07EA-4608-B4AC-CAE5988770B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161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9.sv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1.svg"/><Relationship Id="rId7" Type="http://schemas.openxmlformats.org/officeDocument/2006/relationships/image" Target="../media/image95.sv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10" Type="http://schemas.openxmlformats.org/officeDocument/2006/relationships/image" Target="../media/image97.sv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18" Type="http://schemas.openxmlformats.org/officeDocument/2006/relationships/image" Target="../media/image111.svg"/><Relationship Id="rId26" Type="http://schemas.openxmlformats.org/officeDocument/2006/relationships/image" Target="../media/image119.png"/><Relationship Id="rId3" Type="http://schemas.openxmlformats.org/officeDocument/2006/relationships/image" Target="../media/image31.svg"/><Relationship Id="rId21" Type="http://schemas.openxmlformats.org/officeDocument/2006/relationships/image" Target="../media/image114.png"/><Relationship Id="rId34" Type="http://schemas.openxmlformats.org/officeDocument/2006/relationships/image" Target="../media/image125.pn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17" Type="http://schemas.openxmlformats.org/officeDocument/2006/relationships/image" Target="../media/image110.png"/><Relationship Id="rId25" Type="http://schemas.openxmlformats.org/officeDocument/2006/relationships/image" Target="../media/image118.svg"/><Relationship Id="rId33" Type="http://schemas.openxmlformats.org/officeDocument/2006/relationships/image" Target="../media/image124.svg"/><Relationship Id="rId2" Type="http://schemas.openxmlformats.org/officeDocument/2006/relationships/image" Target="../media/image30.png"/><Relationship Id="rId16" Type="http://schemas.openxmlformats.org/officeDocument/2006/relationships/image" Target="../media/image109.svg"/><Relationship Id="rId20" Type="http://schemas.openxmlformats.org/officeDocument/2006/relationships/image" Target="../media/image113.svg"/><Relationship Id="rId29" Type="http://schemas.openxmlformats.org/officeDocument/2006/relationships/image" Target="../media/image12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32" Type="http://schemas.openxmlformats.org/officeDocument/2006/relationships/image" Target="../media/image123.png"/><Relationship Id="rId5" Type="http://schemas.openxmlformats.org/officeDocument/2006/relationships/image" Target="../media/image99.sv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.svg"/><Relationship Id="rId19" Type="http://schemas.openxmlformats.org/officeDocument/2006/relationships/image" Target="../media/image112.png"/><Relationship Id="rId31" Type="http://schemas.openxmlformats.org/officeDocument/2006/relationships/image" Target="../media/image69.svg"/><Relationship Id="rId4" Type="http://schemas.openxmlformats.org/officeDocument/2006/relationships/image" Target="../media/image98.png"/><Relationship Id="rId9" Type="http://schemas.openxmlformats.org/officeDocument/2006/relationships/image" Target="../media/image102.png"/><Relationship Id="rId14" Type="http://schemas.openxmlformats.org/officeDocument/2006/relationships/image" Target="../media/image107.svg"/><Relationship Id="rId22" Type="http://schemas.openxmlformats.org/officeDocument/2006/relationships/image" Target="../media/image115.svg"/><Relationship Id="rId27" Type="http://schemas.openxmlformats.org/officeDocument/2006/relationships/image" Target="../media/image120.svg"/><Relationship Id="rId30" Type="http://schemas.openxmlformats.org/officeDocument/2006/relationships/image" Target="../media/image68.png"/><Relationship Id="rId35" Type="http://schemas.openxmlformats.org/officeDocument/2006/relationships/image" Target="../media/image126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sv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9.sv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5.sv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1.sv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Op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38BDE935-F931-2EB6-47FB-6C7791235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57" r="9023"/>
          <a:stretch/>
        </p:blipFill>
        <p:spPr>
          <a:xfrm>
            <a:off x="4368799" y="0"/>
            <a:ext cx="7823201" cy="23608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6D6B7D-3799-D4F3-C4B8-29BCF7C3F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0" y="403754"/>
            <a:ext cx="3000060" cy="155333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92C1066-E158-4795-DDE5-5CFC58DAD9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5927" y="2610596"/>
            <a:ext cx="2514600" cy="10096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1338B9A-E2ED-70AF-B8E6-BAA9917AF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1734"/>
          <a:stretch/>
        </p:blipFill>
        <p:spPr>
          <a:xfrm>
            <a:off x="11143797" y="2857005"/>
            <a:ext cx="1048203" cy="27527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A2ACA1F-4D4A-9196-6EF5-7A1FD71F1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7423"/>
          <a:stretch/>
        </p:blipFill>
        <p:spPr>
          <a:xfrm>
            <a:off x="0" y="2360841"/>
            <a:ext cx="1490120" cy="2114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CEA46A1-1268-D3C5-7137-D0EC46B4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381"/>
          <a:stretch/>
        </p:blipFill>
        <p:spPr>
          <a:xfrm>
            <a:off x="0" y="4240296"/>
            <a:ext cx="3173250" cy="241436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F13B33A-F154-9DA9-5AD7-AC87858622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79300" y="3847369"/>
            <a:ext cx="1729259" cy="2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protagónica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0CD736-1952-8197-618C-3524EB9CA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03" y="0"/>
            <a:ext cx="12214303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9BD028D-8970-33A3-9286-82D2995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645" b="12409"/>
          <a:stretch/>
        </p:blipFill>
        <p:spPr>
          <a:xfrm>
            <a:off x="-22303" y="3429001"/>
            <a:ext cx="61183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protagónica Op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E414B2E-3152-93F6-1C0E-19A72495D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23ADF99-E22B-3107-541A-3D2EE0C22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645" b="12409"/>
          <a:stretch/>
        </p:blipFill>
        <p:spPr>
          <a:xfrm flipH="1">
            <a:off x="6073697" y="3429001"/>
            <a:ext cx="61183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 foto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69BA258-822D-E31D-C545-4A1AC26E1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3" b="8686"/>
          <a:stretch/>
        </p:blipFill>
        <p:spPr>
          <a:xfrm>
            <a:off x="-1" y="5005387"/>
            <a:ext cx="2728595" cy="185261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4BCA4A9-E606-7336-EF97-7FA190085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02"/>
          <a:stretch/>
        </p:blipFill>
        <p:spPr>
          <a:xfrm>
            <a:off x="-1" y="2749867"/>
            <a:ext cx="1755775" cy="294322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E42F87D-33BB-29B5-CA54-5013EC172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9713"/>
          <a:stretch/>
        </p:blipFill>
        <p:spPr>
          <a:xfrm>
            <a:off x="2213610" y="5693092"/>
            <a:ext cx="3009900" cy="116490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5B3C3DD-1C1B-2850-A50F-DE450553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427"/>
          <a:stretch/>
        </p:blipFill>
        <p:spPr>
          <a:xfrm>
            <a:off x="4584700" y="5507355"/>
            <a:ext cx="3429000" cy="135064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8907C00-D9AB-9146-B73B-52BEF931B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6899"/>
          <a:stretch/>
        </p:blipFill>
        <p:spPr>
          <a:xfrm rot="1749401" flipV="1">
            <a:off x="-282732" y="4475150"/>
            <a:ext cx="889537" cy="71437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BAB7C23-C5F8-A89A-76A2-6B3E7A57D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5710" t="20390"/>
          <a:stretch/>
        </p:blipFill>
        <p:spPr>
          <a:xfrm rot="14400000">
            <a:off x="5046902" y="6415025"/>
            <a:ext cx="765331" cy="5687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68D9D-5620-917F-6109-CD911CDC9B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 foto Op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FB3CEF-9FF1-9610-7D21-6A0178C66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31EB612-1871-BA55-1144-CA1829A5A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532"/>
          <a:stretch/>
        </p:blipFill>
        <p:spPr>
          <a:xfrm>
            <a:off x="11650064" y="1418907"/>
            <a:ext cx="541936" cy="29432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1FD5AB5-8DD2-954B-815A-CF6B327CB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937"/>
          <a:stretch/>
        </p:blipFill>
        <p:spPr>
          <a:xfrm>
            <a:off x="10154596" y="0"/>
            <a:ext cx="1648245" cy="235862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5EDC59F-D7B0-FD80-E6F5-58207C9919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500000" flipV="1">
            <a:off x="11719260" y="260648"/>
            <a:ext cx="7048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6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to Op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A5117AAE-433D-9218-7598-A7443DD6FF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701" b="45642"/>
          <a:stretch/>
        </p:blipFill>
        <p:spPr>
          <a:xfrm>
            <a:off x="-1509" y="5620563"/>
            <a:ext cx="719487" cy="123743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E171B2B-3071-1A8C-449D-6F0534553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171"/>
          <a:stretch/>
        </p:blipFill>
        <p:spPr>
          <a:xfrm>
            <a:off x="178663" y="5906313"/>
            <a:ext cx="2790825" cy="9516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5CCAF4-241B-BA63-C4AD-672D46A1FF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173" y="453405"/>
            <a:ext cx="2150309" cy="11133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676EEEA-12F2-FF9D-85B3-6801B43DD7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52717" y="2927948"/>
            <a:ext cx="1238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to Op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BAAA37E7-A3C9-E75E-135E-FAA201AAD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276"/>
          <a:stretch/>
        </p:blipFill>
        <p:spPr>
          <a:xfrm>
            <a:off x="11693097" y="1004074"/>
            <a:ext cx="498903" cy="276225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6F782A4-EC8E-BE9B-CAA4-603F04881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975"/>
          <a:stretch/>
        </p:blipFill>
        <p:spPr>
          <a:xfrm>
            <a:off x="9388048" y="0"/>
            <a:ext cx="2752725" cy="108027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E2F13F-93F2-DBDC-AD55-B6AF269C6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2028" r="6745"/>
          <a:stretch/>
        </p:blipFill>
        <p:spPr>
          <a:xfrm>
            <a:off x="10988288" y="0"/>
            <a:ext cx="1203712" cy="7503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EB1F5-B053-93D4-6DA2-5C9D253C28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in foto Op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F15125A2-24D6-B038-F6EF-84A37518B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081" r="20722"/>
          <a:stretch/>
        </p:blipFill>
        <p:spPr>
          <a:xfrm>
            <a:off x="11217893" y="-1"/>
            <a:ext cx="974107" cy="156676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3808FB0-D417-A25E-74B9-013589248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632"/>
          <a:stretch/>
        </p:blipFill>
        <p:spPr>
          <a:xfrm>
            <a:off x="9127155" y="0"/>
            <a:ext cx="2705100" cy="128018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FB6A7CC-6ECD-E80A-2260-590D4302D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743"/>
          <a:stretch/>
        </p:blipFill>
        <p:spPr>
          <a:xfrm>
            <a:off x="11102547" y="1483636"/>
            <a:ext cx="1089453" cy="3009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0AB6C1-8B78-3470-C119-F60897CD2A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459BE24C-778A-F130-DAAF-9FBDCD14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4339" b="3415"/>
          <a:stretch/>
        </p:blipFill>
        <p:spPr>
          <a:xfrm>
            <a:off x="11047198" y="4118201"/>
            <a:ext cx="1144802" cy="27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FD4BF60-D92B-D530-0CB7-ECD12FB30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333"/>
          <a:stretch/>
        </p:blipFill>
        <p:spPr>
          <a:xfrm>
            <a:off x="-1" y="457777"/>
            <a:ext cx="1256989" cy="26098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02356D4-A7C0-526D-E543-4E9A635A8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1" t="24905"/>
          <a:stretch/>
        </p:blipFill>
        <p:spPr>
          <a:xfrm>
            <a:off x="0" y="-45128"/>
            <a:ext cx="3218758" cy="14187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C9E759-86FF-29EB-D852-4EF3C2B8BA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492" y="660566"/>
            <a:ext cx="4062148" cy="210324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4A48621-AA45-FCEE-9F5C-FD9CDF76EE09}"/>
              </a:ext>
            </a:extLst>
          </p:cNvPr>
          <p:cNvSpPr txBox="1"/>
          <p:nvPr userDrawn="1"/>
        </p:nvSpPr>
        <p:spPr>
          <a:xfrm>
            <a:off x="8169740" y="2833387"/>
            <a:ext cx="3544982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+(506) </a:t>
            </a:r>
            <a:r>
              <a:rPr lang="es-419" sz="1600" spc="5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8615-2112</a:t>
            </a:r>
            <a:endParaRPr lang="es-419" sz="1600" dirty="0">
              <a:latin typeface="Montserrat Medium" panose="000006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+(506) 2225-4507</a:t>
            </a: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info@fundecooperacion.org</a:t>
            </a: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www.fundecooperacion.org</a:t>
            </a: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                  @Fundecooperacion</a:t>
            </a:r>
          </a:p>
          <a:p>
            <a:pPr marL="0" marR="0" lvl="0" indent="0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600" dirty="0">
                <a:latin typeface="Montserrat Medium" panose="000006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@fundecooperacin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88CCE51-C4B3-039A-DB54-B3480670DC84}"/>
              </a:ext>
            </a:extLst>
          </p:cNvPr>
          <p:cNvGrpSpPr/>
          <p:nvPr userDrawn="1"/>
        </p:nvGrpSpPr>
        <p:grpSpPr>
          <a:xfrm>
            <a:off x="7733699" y="2895947"/>
            <a:ext cx="1401562" cy="2737551"/>
            <a:chOff x="10592825" y="1301386"/>
            <a:chExt cx="1558318" cy="304372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DF6DDC67-465C-47DC-3272-08E431252D7A}"/>
                </a:ext>
              </a:extLst>
            </p:cNvPr>
            <p:cNvSpPr/>
            <p:nvPr/>
          </p:nvSpPr>
          <p:spPr>
            <a:xfrm>
              <a:off x="10592825" y="1301386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rgbClr val="AECC53"/>
                </a:solidFill>
              </a:endParaRP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BDD5603A-7E16-B62F-1429-DE41FD5E27F9}"/>
                </a:ext>
              </a:extLst>
            </p:cNvPr>
            <p:cNvSpPr/>
            <p:nvPr/>
          </p:nvSpPr>
          <p:spPr>
            <a:xfrm>
              <a:off x="10596013" y="1825839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7FA1C10-3194-CE9E-5460-688A18D8B70F}"/>
                </a:ext>
              </a:extLst>
            </p:cNvPr>
            <p:cNvSpPr/>
            <p:nvPr/>
          </p:nvSpPr>
          <p:spPr>
            <a:xfrm>
              <a:off x="10592825" y="2332117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rgbClr val="AECC53"/>
                </a:solidFill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08B9102-4C9B-1947-3E58-AE8F74164CF3}"/>
                </a:ext>
              </a:extLst>
            </p:cNvPr>
            <p:cNvSpPr/>
            <p:nvPr/>
          </p:nvSpPr>
          <p:spPr>
            <a:xfrm>
              <a:off x="10611187" y="2892093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9EB76B7-9F6B-B18A-E5E4-DF04842D73BC}"/>
                </a:ext>
              </a:extLst>
            </p:cNvPr>
            <p:cNvSpPr/>
            <p:nvPr/>
          </p:nvSpPr>
          <p:spPr>
            <a:xfrm>
              <a:off x="10607921" y="3399403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F323CCFD-E02A-965B-80BE-C0E8D4AFC06E}"/>
                </a:ext>
              </a:extLst>
            </p:cNvPr>
            <p:cNvSpPr/>
            <p:nvPr/>
          </p:nvSpPr>
          <p:spPr>
            <a:xfrm>
              <a:off x="10607921" y="3906713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D7301C82-15DA-3A57-7CDD-5B0A8499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77029" y="1905732"/>
              <a:ext cx="270222" cy="270222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58D78B0B-5BC0-BA5E-D3E7-73109CFB0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85577" y="2405569"/>
              <a:ext cx="259273" cy="259273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726E64D7-2656-C637-82EC-F1519ED8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96280" y="4002807"/>
              <a:ext cx="272632" cy="218105"/>
            </a:xfrm>
            <a:prstGeom prst="rect">
              <a:avLst/>
            </a:prstGeom>
          </p:spPr>
        </p:pic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9CADA115-4105-CECC-B751-3BCF3109ACA1}"/>
                </a:ext>
              </a:extLst>
            </p:cNvPr>
            <p:cNvSpPr/>
            <p:nvPr/>
          </p:nvSpPr>
          <p:spPr>
            <a:xfrm>
              <a:off x="11175987" y="3399403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6CBC0E20-5A0A-3EE2-27CA-621B1758C6DC}"/>
                </a:ext>
              </a:extLst>
            </p:cNvPr>
            <p:cNvSpPr/>
            <p:nvPr/>
          </p:nvSpPr>
          <p:spPr>
            <a:xfrm>
              <a:off x="11712743" y="3404870"/>
              <a:ext cx="438400" cy="4384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4E543303-FF8A-8062-AEAF-DDAD74F5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675058" y="1373511"/>
              <a:ext cx="278043" cy="278043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DF7355FA-AE88-0118-9609-C9A67171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889328" y="3512875"/>
              <a:ext cx="140970" cy="211455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9C1DF045-3A47-F4A8-6C30-A3D97D06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282220" y="3496439"/>
              <a:ext cx="225936" cy="225935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695FA546-609D-D008-8E7D-60A3BDC76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765548" y="3502823"/>
              <a:ext cx="123145" cy="246290"/>
            </a:xfrm>
            <a:prstGeom prst="rect">
              <a:avLst/>
            </a:prstGeom>
          </p:spPr>
        </p:pic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53CB6E02-B7EB-E562-DF6B-3742378DD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709390" y="2985509"/>
              <a:ext cx="235460" cy="235460"/>
            </a:xfrm>
            <a:prstGeom prst="rect">
              <a:avLst/>
            </a:prstGeom>
          </p:spPr>
        </p:pic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55750322-BCD1-9531-E4B3-25098E96FB8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59" y="872804"/>
            <a:ext cx="6345261" cy="5133391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44EFC5E3-15CA-FAA9-608F-4FEC8ED831E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516201">
            <a:off x="254144" y="2638407"/>
            <a:ext cx="1950050" cy="3544504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4993436C-0F0F-B420-FC5A-EDB4C5F307D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83191" y="0"/>
            <a:ext cx="4166904" cy="2204156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30282EDD-6585-B49C-7775-AD65B73E7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3753" b="18992"/>
          <a:stretch/>
        </p:blipFill>
        <p:spPr>
          <a:xfrm>
            <a:off x="2080405" y="4342559"/>
            <a:ext cx="1634790" cy="2515441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400262A-E640-98C4-3EEA-AE66BB665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 rot="6698473" flipV="1">
            <a:off x="-1054114" y="3183045"/>
            <a:ext cx="2141585" cy="108834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CA41A43C-AA52-E569-98B0-0A18868C0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-1382" t="-416"/>
          <a:stretch/>
        </p:blipFill>
        <p:spPr>
          <a:xfrm rot="13080039">
            <a:off x="3251836" y="5968075"/>
            <a:ext cx="1805637" cy="906293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FBAA445E-B6E4-DAAD-423B-BDB2782FBF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 rot="8122304" flipV="1">
            <a:off x="2746002" y="-611866"/>
            <a:ext cx="2141585" cy="1088348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1ADFF2E5-A4BC-F582-5D1A-4AACB6697067}"/>
              </a:ext>
            </a:extLst>
          </p:cNvPr>
          <p:cNvSpPr/>
          <p:nvPr userDrawn="1"/>
        </p:nvSpPr>
        <p:spPr>
          <a:xfrm>
            <a:off x="-233680" y="-1125375"/>
            <a:ext cx="12425680" cy="112605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2057DD6-8269-815B-D87F-51A9A14F5335}"/>
              </a:ext>
            </a:extLst>
          </p:cNvPr>
          <p:cNvSpPr/>
          <p:nvPr userDrawn="1"/>
        </p:nvSpPr>
        <p:spPr>
          <a:xfrm>
            <a:off x="16678" y="6864713"/>
            <a:ext cx="12425680" cy="3220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4C9CAE1-335D-E1A1-6C3F-5EA594FEA120}"/>
              </a:ext>
            </a:extLst>
          </p:cNvPr>
          <p:cNvSpPr/>
          <p:nvPr userDrawn="1"/>
        </p:nvSpPr>
        <p:spPr>
          <a:xfrm rot="5400000">
            <a:off x="-3986275" y="2869330"/>
            <a:ext cx="6864716" cy="112605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6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C5F7A2-98F2-566A-652B-1970AAD34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210" y="887284"/>
            <a:ext cx="3495302" cy="180975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AFEE80B-F506-FC30-2834-7EC3DEAD1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11"/>
          <a:stretch/>
        </p:blipFill>
        <p:spPr>
          <a:xfrm>
            <a:off x="0" y="2905425"/>
            <a:ext cx="2031210" cy="21336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67174DA-A566-FCBA-9C4F-162B6B8011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057" y="5005508"/>
            <a:ext cx="3190875" cy="18097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160CA7C-6FEF-1476-5976-4EEF06CD3A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268" y="2968622"/>
            <a:ext cx="215030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Op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862D9BF0-1B7E-B4DB-C48D-531B71D0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05"/>
          <a:stretch/>
        </p:blipFill>
        <p:spPr>
          <a:xfrm>
            <a:off x="8923563" y="2492830"/>
            <a:ext cx="3268437" cy="2214933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951D3DAB-880A-F0B3-DD7F-A86D10231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22" r="27114"/>
          <a:stretch/>
        </p:blipFill>
        <p:spPr>
          <a:xfrm>
            <a:off x="9587591" y="4365170"/>
            <a:ext cx="2604409" cy="2042691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CE49CD2-63AC-6597-AD05-9624BC6C2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1673"/>
          <a:stretch/>
        </p:blipFill>
        <p:spPr>
          <a:xfrm>
            <a:off x="8828314" y="6229203"/>
            <a:ext cx="2189813" cy="62879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2B52283-D6B5-1DD1-2428-53EC0DBC48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215" y="947853"/>
            <a:ext cx="3921005" cy="2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Op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E97C7BB-C372-FDF7-18E8-8131D5A02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09" b="21370"/>
          <a:stretch/>
        </p:blipFill>
        <p:spPr>
          <a:xfrm>
            <a:off x="-1" y="5210306"/>
            <a:ext cx="2024080" cy="16476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41F9DC-F3AB-E68C-1792-1BEC88313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24" y="627983"/>
            <a:ext cx="3092905" cy="160140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6F4457A-7BD8-B089-CE6F-70D2ABB77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/>
          <a:stretch/>
        </p:blipFill>
        <p:spPr>
          <a:xfrm>
            <a:off x="-1" y="3829050"/>
            <a:ext cx="1457325" cy="19431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7F5F4323-C516-8E31-BFBA-6A3C67C5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481"/>
          <a:stretch/>
        </p:blipFill>
        <p:spPr>
          <a:xfrm>
            <a:off x="0" y="1819275"/>
            <a:ext cx="1824718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2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ormal Op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844E3E4E-3901-9EE8-0F93-1A229D0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650" r="7848"/>
          <a:stretch/>
        </p:blipFill>
        <p:spPr>
          <a:xfrm>
            <a:off x="10208277" y="0"/>
            <a:ext cx="1983723" cy="84459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8430716-1C55-E860-714D-C1AB751C1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36137">
            <a:off x="10199859" y="893069"/>
            <a:ext cx="1038225" cy="2276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2DE362-D0DB-CADB-AA9C-970786B121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A834B5A-B664-9C72-5B3B-3AD64243F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7191"/>
          <a:stretch/>
        </p:blipFill>
        <p:spPr>
          <a:xfrm>
            <a:off x="11295096" y="653013"/>
            <a:ext cx="89690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ormal Op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61645A-7C41-09FD-D603-1B9BBA0E7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250F407-88B3-7DD7-3984-DF5D85806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902"/>
          <a:stretch/>
        </p:blipFill>
        <p:spPr>
          <a:xfrm flipH="1">
            <a:off x="9016864" y="4531980"/>
            <a:ext cx="2149863" cy="104758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8EF37C8-A51C-B5D2-4361-DF7F1C6F96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3863" flipH="1">
            <a:off x="11069464" y="3162850"/>
            <a:ext cx="1038225" cy="227647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A3862BA1-243B-2FC6-6BAE-73E1804DD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4117"/>
          <a:stretch/>
        </p:blipFill>
        <p:spPr>
          <a:xfrm rot="5400000">
            <a:off x="10327004" y="4959971"/>
            <a:ext cx="1413356" cy="23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ormal Op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41A1839-5BCF-341F-A602-42577DA58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724"/>
          <a:stretch/>
        </p:blipFill>
        <p:spPr>
          <a:xfrm>
            <a:off x="1601623" y="5884453"/>
            <a:ext cx="2657475" cy="97354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6A9EA405-B2B7-8999-71A1-80067DF20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134" t="39171"/>
          <a:stretch/>
        </p:blipFill>
        <p:spPr>
          <a:xfrm>
            <a:off x="0" y="5181600"/>
            <a:ext cx="857997" cy="15385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AABDA1-615D-E723-703D-58D22E3306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173" y="453405"/>
            <a:ext cx="2150309" cy="111335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8663127-9212-5008-FDA2-EADA374B6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68700"/>
          <a:stretch/>
        </p:blipFill>
        <p:spPr>
          <a:xfrm>
            <a:off x="1375036" y="6351178"/>
            <a:ext cx="1466850" cy="5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ormal Op.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8E56A5C9-3C0A-C6A9-3310-A6B752FA0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0362" y="1359867"/>
            <a:ext cx="1752600" cy="2943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206141-8E4D-28B0-8FD6-16B2AAFC58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086B63E2-226B-4D7D-D54A-1E2396D60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9212"/>
          <a:stretch/>
        </p:blipFill>
        <p:spPr>
          <a:xfrm>
            <a:off x="11134513" y="0"/>
            <a:ext cx="1066800" cy="144965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4E5EFF6-18C8-E6D8-A4D4-BA30F69841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1950" y="406400"/>
            <a:ext cx="587829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normal Op.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CE2F13F-93F2-DBDC-AD55-B6AF269C6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856" t="68581" r="6745" b="1"/>
          <a:stretch/>
        </p:blipFill>
        <p:spPr>
          <a:xfrm>
            <a:off x="11353800" y="0"/>
            <a:ext cx="838201" cy="7410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D04F12-F13F-F347-DF77-B7EBA6274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37" y="453405"/>
            <a:ext cx="2150309" cy="111335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E477C4F-4595-7B52-9190-898D1A8C3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6232"/>
          <a:stretch/>
        </p:blipFill>
        <p:spPr>
          <a:xfrm>
            <a:off x="10922348" y="918591"/>
            <a:ext cx="1285857" cy="269600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C561415-0D8D-F472-B01F-FAC06332A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668125" y="2869890"/>
            <a:ext cx="523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67E67B-9958-42F6-D32B-83F09DD6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7F84D3-FA69-F3BE-66DA-6DB80828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B28CA-305A-C5AC-3A97-5430B2F9F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E5DE-2677-476A-967F-9C614041E6ED}" type="datetimeFigureOut">
              <a:rPr lang="es-CR" smtClean="0"/>
              <a:t>27/9/2023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3993B-824A-51C8-BC2F-D1D5289C5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8B50F-7A38-7D90-7DB2-1A6805FFE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A9BD-A2B5-4DB0-9182-86F705645A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54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79" r:id="rId4"/>
    <p:sldLayoutId id="2147483650" r:id="rId5"/>
    <p:sldLayoutId id="2147483651" r:id="rId6"/>
    <p:sldLayoutId id="2147483656" r:id="rId7"/>
    <p:sldLayoutId id="2147483652" r:id="rId8"/>
    <p:sldLayoutId id="2147483663" r:id="rId9"/>
    <p:sldLayoutId id="2147483661" r:id="rId10"/>
    <p:sldLayoutId id="2147483664" r:id="rId11"/>
    <p:sldLayoutId id="2147483667" r:id="rId12"/>
    <p:sldLayoutId id="2147483662" r:id="rId13"/>
    <p:sldLayoutId id="2147483680" r:id="rId14"/>
    <p:sldLayoutId id="2147483655" r:id="rId15"/>
    <p:sldLayoutId id="2147483681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sv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áfico 40">
            <a:extLst>
              <a:ext uri="{FF2B5EF4-FFF2-40B4-BE49-F238E27FC236}">
                <a16:creationId xmlns:a16="http://schemas.microsoft.com/office/drawing/2014/main" id="{8D6EB45A-1DCC-68DD-F8F4-2D7CDA4E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" t="-4247" r="-1" b="-4136"/>
          <a:stretch/>
        </p:blipFill>
        <p:spPr>
          <a:xfrm>
            <a:off x="4450470" y="2465773"/>
            <a:ext cx="6947309" cy="3309263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7805B685-7334-EFF5-D819-98A707D03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03" y="2238650"/>
            <a:ext cx="4264690" cy="2400987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5E5D7ABC-E4F9-EF4E-6176-F5576C3F5CC3}"/>
              </a:ext>
            </a:extLst>
          </p:cNvPr>
          <p:cNvSpPr txBox="1"/>
          <p:nvPr/>
        </p:nvSpPr>
        <p:spPr>
          <a:xfrm>
            <a:off x="4154556" y="-7803"/>
            <a:ext cx="79312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Empowering the most vulnerable, women, youth, elderly, indigenous populations, and incorporating local and traditional knowledge</a:t>
            </a:r>
            <a:endParaRPr lang="es-C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6A5E75C8-1B02-B508-C76A-0718265B06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5" t="-2773"/>
          <a:stretch/>
        </p:blipFill>
        <p:spPr>
          <a:xfrm>
            <a:off x="2163413" y="3814662"/>
            <a:ext cx="2233257" cy="305574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47D358D2-ECD1-471D-4B3D-C8551DA43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644" y="5881561"/>
            <a:ext cx="1387812" cy="84323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7F180B3-A1FD-88ED-177B-43B44445C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220" y="6033803"/>
            <a:ext cx="1114367" cy="5573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6DECE5C7-CE0F-AA37-3178-1865A5CF8A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746" y="5900179"/>
            <a:ext cx="1267338" cy="64633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769474B0-8312-605A-6ADF-4CB5908934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137" y="5900179"/>
            <a:ext cx="2057977" cy="82461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EECB2CC-3B05-6D7C-F6A9-E5E071C744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-1604745" y="1143000"/>
            <a:ext cx="2628900" cy="342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58B22D-6F25-3501-8188-312D2FA1CB8D}"/>
              </a:ext>
            </a:extLst>
          </p:cNvPr>
          <p:cNvSpPr txBox="1"/>
          <p:nvPr/>
        </p:nvSpPr>
        <p:spPr>
          <a:xfrm>
            <a:off x="4982819" y="1626238"/>
            <a:ext cx="694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MX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Marianella Feoli</a:t>
            </a:r>
          </a:p>
          <a:p>
            <a:pPr algn="r">
              <a:lnSpc>
                <a:spcPct val="90000"/>
              </a:lnSpc>
            </a:pPr>
            <a:r>
              <a:rPr lang="es-MX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Fundecooperación para el Desarrollo Sostenible</a:t>
            </a:r>
            <a:endParaRPr 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5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grupo de personas en un zoológico&#10;&#10;Descripción generada automáticamente con confianza baja">
            <a:extLst>
              <a:ext uri="{FF2B5EF4-FFF2-40B4-BE49-F238E27FC236}">
                <a16:creationId xmlns:a16="http://schemas.microsoft.com/office/drawing/2014/main" id="{DFEED7C8-F832-88FF-4F08-CC3917DE9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36" y="3842327"/>
            <a:ext cx="3799223" cy="2849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persona, tabla, exterior, hombre&#10;&#10;Descripción generada automáticamente">
            <a:extLst>
              <a:ext uri="{FF2B5EF4-FFF2-40B4-BE49-F238E27FC236}">
                <a16:creationId xmlns:a16="http://schemas.microsoft.com/office/drawing/2014/main" id="{48955169-C084-B585-CF36-D1C0D89DB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348" y="3808239"/>
            <a:ext cx="3799222" cy="2849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D6793F-9BF3-15C3-666E-783707DB03FE}"/>
              </a:ext>
            </a:extLst>
          </p:cNvPr>
          <p:cNvSpPr txBox="1"/>
          <p:nvPr/>
        </p:nvSpPr>
        <p:spPr>
          <a:xfrm>
            <a:off x="784847" y="2061566"/>
            <a:ext cx="7873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/>
              <a:t>Traditional</a:t>
            </a:r>
            <a:r>
              <a:rPr lang="es-MX" sz="2800" dirty="0"/>
              <a:t> </a:t>
            </a:r>
            <a:r>
              <a:rPr lang="es-MX" sz="2800" dirty="0" err="1"/>
              <a:t>knowledge</a:t>
            </a:r>
            <a:r>
              <a:rPr lang="es-MX" sz="2800" dirty="0"/>
              <a:t> </a:t>
            </a:r>
            <a:r>
              <a:rPr lang="es-MX" sz="2800" dirty="0" err="1"/>
              <a:t>exchange</a:t>
            </a:r>
            <a:r>
              <a:rPr lang="es-MX" sz="2800" dirty="0"/>
              <a:t> and </a:t>
            </a:r>
            <a:r>
              <a:rPr lang="es-MX" sz="2800" dirty="0" err="1"/>
              <a:t>involvement</a:t>
            </a:r>
            <a:r>
              <a:rPr lang="es-MX" sz="2800" dirty="0"/>
              <a:t> </a:t>
            </a:r>
            <a:r>
              <a:rPr lang="es-MX" sz="2800" dirty="0" err="1"/>
              <a:t>of</a:t>
            </a:r>
            <a:r>
              <a:rPr lang="es-MX" sz="2800" dirty="0"/>
              <a:t> </a:t>
            </a:r>
            <a:r>
              <a:rPr lang="es-MX" sz="2800" dirty="0" err="1"/>
              <a:t>women</a:t>
            </a:r>
            <a:r>
              <a:rPr lang="es-MX" sz="2800" dirty="0"/>
              <a:t> and </a:t>
            </a:r>
            <a:r>
              <a:rPr lang="es-MX" sz="2800" dirty="0" err="1"/>
              <a:t>youth</a:t>
            </a:r>
            <a:r>
              <a:rPr lang="es-MX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/>
              <a:t>Generational</a:t>
            </a:r>
            <a:r>
              <a:rPr lang="es-MX" sz="2800" dirty="0"/>
              <a:t> </a:t>
            </a:r>
            <a:r>
              <a:rPr lang="es-MX" sz="2800" dirty="0" err="1"/>
              <a:t>integration</a:t>
            </a:r>
            <a:r>
              <a:rPr lang="es-MX" sz="2800" dirty="0"/>
              <a:t>.</a:t>
            </a:r>
          </a:p>
        </p:txBody>
      </p:sp>
      <p:pic>
        <p:nvPicPr>
          <p:cNvPr id="6" name="Imagen 5" descr="Imagen que contiene interior, persona, niña, comida&#10;&#10;Descripción generada automáticamente">
            <a:extLst>
              <a:ext uri="{FF2B5EF4-FFF2-40B4-BE49-F238E27FC236}">
                <a16:creationId xmlns:a16="http://schemas.microsoft.com/office/drawing/2014/main" id="{4124F133-1DB3-20BC-D136-AB5D0E48F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260" y="3015674"/>
            <a:ext cx="2859524" cy="3812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09FFEE-A26E-6075-39D9-9C43B5C7B8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16" y="440302"/>
            <a:ext cx="1904998" cy="1157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85FF0C-4DB4-61E7-7FE1-EE7FB5A652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444" y="544337"/>
            <a:ext cx="2847013" cy="11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grupo de personas posando para la cámara en la mano&#10;&#10;Descripción generada automáticamente">
            <a:extLst>
              <a:ext uri="{FF2B5EF4-FFF2-40B4-BE49-F238E27FC236}">
                <a16:creationId xmlns:a16="http://schemas.microsoft.com/office/drawing/2014/main" id="{5243E51C-4F74-9736-6822-DFA7F00C63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08" y="3062509"/>
            <a:ext cx="4919375" cy="3689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A1D13B-2786-AB0D-70C1-3CF9539EF6DC}"/>
              </a:ext>
            </a:extLst>
          </p:cNvPr>
          <p:cNvSpPr txBox="1"/>
          <p:nvPr/>
        </p:nvSpPr>
        <p:spPr>
          <a:xfrm>
            <a:off x="745435" y="1659834"/>
            <a:ext cx="9670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/>
              <a:t>Rescue</a:t>
            </a:r>
            <a:r>
              <a:rPr lang="es-MX" sz="2800" dirty="0"/>
              <a:t> </a:t>
            </a:r>
            <a:r>
              <a:rPr lang="es-MX" sz="2800" dirty="0" err="1"/>
              <a:t>of</a:t>
            </a:r>
            <a:r>
              <a:rPr lang="es-MX" sz="2800" dirty="0"/>
              <a:t> ancestral </a:t>
            </a:r>
            <a:r>
              <a:rPr lang="es-MX" sz="2800" dirty="0" err="1"/>
              <a:t>practices</a:t>
            </a:r>
            <a:r>
              <a:rPr lang="es-MX" sz="2800" dirty="0"/>
              <a:t>, i.e. bio-inputs,</a:t>
            </a:r>
            <a:r>
              <a:rPr lang="en-US" sz="2800" dirty="0"/>
              <a:t> diversified food crops (including local varieties)</a:t>
            </a:r>
            <a:endParaRPr lang="es-CR" sz="2800" dirty="0"/>
          </a:p>
        </p:txBody>
      </p:sp>
      <p:pic>
        <p:nvPicPr>
          <p:cNvPr id="6" name="Imagen 5" descr="Imagen que contiene exterior, persona, gente, hombre&#10;&#10;Descripción generada automáticamente">
            <a:extLst>
              <a:ext uri="{FF2B5EF4-FFF2-40B4-BE49-F238E27FC236}">
                <a16:creationId xmlns:a16="http://schemas.microsoft.com/office/drawing/2014/main" id="{CD6FB0C6-21F2-84A4-471F-E3A11058D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47" y="3062510"/>
            <a:ext cx="4919375" cy="36895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5A900E-76ED-0967-C77C-5DD06E23FC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258" y="447640"/>
            <a:ext cx="1747953" cy="1062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F44BD1-1DDA-B266-6B77-723D60B43C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445" y="447640"/>
            <a:ext cx="2653664" cy="10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6E7CF2-0EA0-97B2-A8BA-FB655DBD64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30" y="3089894"/>
            <a:ext cx="5142170" cy="3665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20142B-A5FB-0FAF-130B-FE02913B8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63" y="3085952"/>
            <a:ext cx="4948207" cy="36698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445EB5-F4EA-E134-073E-FEF1B4B0FDB1}"/>
              </a:ext>
            </a:extLst>
          </p:cNvPr>
          <p:cNvSpPr txBox="1"/>
          <p:nvPr/>
        </p:nvSpPr>
        <p:spPr>
          <a:xfrm>
            <a:off x="859972" y="1523999"/>
            <a:ext cx="9884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err="1"/>
              <a:t>Seed</a:t>
            </a:r>
            <a:r>
              <a:rPr lang="es-MX" sz="2800" dirty="0"/>
              <a:t> </a:t>
            </a:r>
            <a:r>
              <a:rPr lang="es-MX" sz="2800" dirty="0" err="1"/>
              <a:t>reproduction</a:t>
            </a:r>
            <a:r>
              <a:rPr lang="es-MX" sz="2800" dirty="0"/>
              <a:t> and </a:t>
            </a:r>
            <a:r>
              <a:rPr lang="es-MX" sz="2800" dirty="0" err="1"/>
              <a:t>carefull</a:t>
            </a:r>
            <a:r>
              <a:rPr lang="es-MX" sz="2800" dirty="0"/>
              <a:t> material </a:t>
            </a:r>
            <a:r>
              <a:rPr lang="es-MX" sz="2800" dirty="0" err="1"/>
              <a:t>handling</a:t>
            </a:r>
            <a:r>
              <a:rPr lang="es-MX" sz="2800" dirty="0"/>
              <a:t>: local </a:t>
            </a:r>
            <a:r>
              <a:rPr lang="es-MX" sz="2800" dirty="0" err="1"/>
              <a:t>youth</a:t>
            </a:r>
            <a:r>
              <a:rPr lang="es-MX" sz="2800" dirty="0"/>
              <a:t> </a:t>
            </a:r>
            <a:r>
              <a:rPr lang="es-MX" sz="2800" dirty="0" err="1"/>
              <a:t>involvement</a:t>
            </a:r>
            <a:r>
              <a:rPr lang="es-MX" sz="2800" dirty="0"/>
              <a:t> in </a:t>
            </a:r>
            <a:r>
              <a:rPr lang="es-MX" sz="2800" dirty="0" err="1"/>
              <a:t>biotechnology</a:t>
            </a:r>
            <a:r>
              <a:rPr lang="es-MX" sz="2800" dirty="0"/>
              <a:t>, </a:t>
            </a:r>
            <a:r>
              <a:rPr lang="es-MX" sz="2800" dirty="0" err="1"/>
              <a:t>rescuing</a:t>
            </a:r>
            <a:r>
              <a:rPr lang="es-MX" sz="2800" dirty="0"/>
              <a:t>, “</a:t>
            </a:r>
            <a:r>
              <a:rPr lang="es-MX" sz="2800" dirty="0" err="1"/>
              <a:t>cleaning</a:t>
            </a:r>
            <a:r>
              <a:rPr lang="es-MX" sz="2800" dirty="0"/>
              <a:t>” and </a:t>
            </a:r>
            <a:r>
              <a:rPr lang="es-MX" sz="2800" dirty="0" err="1"/>
              <a:t>reproducing</a:t>
            </a:r>
            <a:r>
              <a:rPr lang="es-MX" sz="2800" dirty="0"/>
              <a:t> local </a:t>
            </a:r>
            <a:r>
              <a:rPr lang="es-MX" sz="2800" dirty="0" err="1"/>
              <a:t>genetic</a:t>
            </a:r>
            <a:r>
              <a:rPr lang="es-MX" sz="2800" dirty="0"/>
              <a:t> material</a:t>
            </a:r>
            <a:endParaRPr lang="es-CR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E85977-60DB-5A24-5232-B2692A5B58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258" y="290724"/>
            <a:ext cx="1747953" cy="1062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8C1C1B-48BB-7009-C119-F2B5337F6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445" y="447640"/>
            <a:ext cx="2653664" cy="10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ar de personas sentadas en una mesa con comida&#10;&#10;Descripción generada automáticamente con confianza baja">
            <a:extLst>
              <a:ext uri="{FF2B5EF4-FFF2-40B4-BE49-F238E27FC236}">
                <a16:creationId xmlns:a16="http://schemas.microsoft.com/office/drawing/2014/main" id="{4BF66CEC-2BC7-1D3A-2841-DDC30859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3748454"/>
            <a:ext cx="6019800" cy="28721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09F554-322E-FC6E-D2AB-997B5D666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8454"/>
            <a:ext cx="5800496" cy="2857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4B6B02-D11D-9313-1EAB-C73B32C10BE2}"/>
              </a:ext>
            </a:extLst>
          </p:cNvPr>
          <p:cNvSpPr txBox="1"/>
          <p:nvPr/>
        </p:nvSpPr>
        <p:spPr>
          <a:xfrm>
            <a:off x="511628" y="2035628"/>
            <a:ext cx="10308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Local </a:t>
            </a:r>
            <a:r>
              <a:rPr lang="es-MX" sz="3200" dirty="0" err="1"/>
              <a:t>seed</a:t>
            </a:r>
            <a:r>
              <a:rPr lang="es-MX" sz="3200" dirty="0"/>
              <a:t> </a:t>
            </a:r>
            <a:r>
              <a:rPr lang="es-MX" sz="3200" dirty="0" err="1"/>
              <a:t>management</a:t>
            </a:r>
            <a:r>
              <a:rPr lang="es-MX" sz="3200" dirty="0"/>
              <a:t> and </a:t>
            </a:r>
            <a:r>
              <a:rPr lang="es-MX" sz="3200" dirty="0" err="1"/>
              <a:t>exchange</a:t>
            </a:r>
            <a:r>
              <a:rPr lang="es-MX" sz="3200" dirty="0"/>
              <a:t> </a:t>
            </a:r>
            <a:r>
              <a:rPr lang="es-MX" sz="3200" dirty="0" err="1"/>
              <a:t>among</a:t>
            </a:r>
            <a:r>
              <a:rPr lang="es-MX" sz="3200" dirty="0"/>
              <a:t> </a:t>
            </a:r>
            <a:r>
              <a:rPr lang="es-MX" sz="3200" dirty="0" err="1"/>
              <a:t>indigenous</a:t>
            </a:r>
            <a:r>
              <a:rPr lang="es-MX" sz="3200" dirty="0"/>
              <a:t> </a:t>
            </a:r>
            <a:r>
              <a:rPr lang="es-MX" sz="3200" dirty="0" err="1"/>
              <a:t>communities</a:t>
            </a:r>
            <a:endParaRPr lang="es-CR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7573CB-FE07-15C8-3D58-30DA562709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447640"/>
            <a:ext cx="1747953" cy="10620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C6242-AFB2-48D3-8E30-AA9FF8E2A2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445" y="447640"/>
            <a:ext cx="2653664" cy="10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69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leta de Adapta2+">
      <a:dk1>
        <a:sysClr val="windowText" lastClr="000000"/>
      </a:dk1>
      <a:lt1>
        <a:sysClr val="window" lastClr="FFFFFF"/>
      </a:lt1>
      <a:dk2>
        <a:srgbClr val="3B7D33"/>
      </a:dk2>
      <a:lt2>
        <a:srgbClr val="FFF4CC"/>
      </a:lt2>
      <a:accent1>
        <a:srgbClr val="158DB4"/>
      </a:accent1>
      <a:accent2>
        <a:srgbClr val="B4883C"/>
      </a:accent2>
      <a:accent3>
        <a:srgbClr val="DA5914"/>
      </a:accent3>
      <a:accent4>
        <a:srgbClr val="6A5337"/>
      </a:accent4>
      <a:accent5>
        <a:srgbClr val="95AFA8"/>
      </a:accent5>
      <a:accent6>
        <a:srgbClr val="AECC53"/>
      </a:accent6>
      <a:hlink>
        <a:srgbClr val="40A5D0"/>
      </a:hlink>
      <a:folHlink>
        <a:srgbClr val="6AA4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F6BB69EE57CB454DB48205F49CB29C50" ma:contentTypeVersion="16" ma:contentTypeDescription="" ma:contentTypeScope="" ma:versionID="513bf6a325c36ed4b9d60f271bcc8249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2f3663a29b4827bbb1a78314061ce33b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52a9afb7-7b6a-44ed-a0ea-db681bed9442}" ma:internalName="TaxCatchAll" ma:showField="CatchAllData" ma:web="2162f347-cf1b-4bed-ad36-8fa5f6039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52a9afb7-7b6a-44ed-a0ea-db681bed9442}" ma:internalName="TaxCatchAllLabel" ma:readOnly="true" ma:showField="CatchAllDataLabel" ma:web="2162f347-cf1b-4bed-ad36-8fa5f6039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readOnly="false" ma:default="-1;#GEF - Global Environment Facility|9f323ca6-1e1c-45a7-a1ba-5f59196854eb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a6c10d7-b926-4fc0-945e-3cbf5049f6bd" ContentTypeId="0x010100F4C63C3BD852AE468EAEFD0E6C57C64F02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1cb080a3dca4eb8a0fd03c7cc8bf8f7 xmlns="3e02667f-0271-471b-bd6e-11a2e16def1d">
      <Terms xmlns="http://schemas.microsoft.com/office/infopath/2007/PartnerControls"/>
    </o1cb080a3dca4eb8a0fd03c7cc8bf8f7>
    <Abstract xmlns="3e02667f-0271-471b-bd6e-11a2e16def1d" xsi:nil="true"/>
    <WBDocs_Access_To_Info_Exception xmlns="3e02667f-0271-471b-bd6e-11a2e16def1d">12. Not Assessed</WBDocs_Access_To_Info_Exception>
    <WBDocs_Document_Date xmlns="3e02667f-0271-471b-bd6e-11a2e16def1d">2023-09-28T14:23:45+00:00</WBDocs_Document_Date>
    <TaxCatchAll xmlns="3e02667f-0271-471b-bd6e-11a2e16def1d">
      <Value>5</Value>
    </TaxCatchAll>
    <OneCMS_Subcategory xmlns="3e02667f-0271-471b-bd6e-11a2e16def1d" xsi:nil="true"/>
    <i008215bacac45029ee8cafff4c8e93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GEF - Global Environment Facility</TermName>
          <TermId xmlns="http://schemas.microsoft.com/office/infopath/2007/PartnerControls">9f323ca6-1e1c-45a7-a1ba-5f59196854eb</TermId>
        </TermInfo>
      </Terms>
    </i008215bacac45029ee8cafff4c8e93b>
    <WBDocs_Information_Classification xmlns="3e02667f-0271-471b-bd6e-11a2e16def1d">Official Use Only</WBDocs_Information_Classification>
    <OneCMS_Category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C69DDC8B-930B-40C5-87FA-596BF9EF9189}"/>
</file>

<file path=customXml/itemProps2.xml><?xml version="1.0" encoding="utf-8"?>
<ds:datastoreItem xmlns:ds="http://schemas.openxmlformats.org/officeDocument/2006/customXml" ds:itemID="{7B5991FE-16B2-40B9-AB98-690E6CD77F15}"/>
</file>

<file path=customXml/itemProps3.xml><?xml version="1.0" encoding="utf-8"?>
<ds:datastoreItem xmlns:ds="http://schemas.openxmlformats.org/officeDocument/2006/customXml" ds:itemID="{428E2946-19E4-43BC-8607-C8156C04B48C}"/>
</file>

<file path=customXml/itemProps4.xml><?xml version="1.0" encoding="utf-8"?>
<ds:datastoreItem xmlns:ds="http://schemas.openxmlformats.org/officeDocument/2006/customXml" ds:itemID="{1B8FF614-2944-48EF-9571-691198AB9477}"/>
</file>

<file path=customXml/itemProps5.xml><?xml version="1.0" encoding="utf-8"?>
<ds:datastoreItem xmlns:ds="http://schemas.openxmlformats.org/officeDocument/2006/customXml" ds:itemID="{CFDBB771-6EB9-4DF5-8C2C-498F4E215ED3}"/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90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Medium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Portatil20</dc:creator>
  <cp:lastModifiedBy>Marianella Feoli</cp:lastModifiedBy>
  <cp:revision>60</cp:revision>
  <dcterms:created xsi:type="dcterms:W3CDTF">2022-06-08T16:45:06Z</dcterms:created>
  <dcterms:modified xsi:type="dcterms:W3CDTF">2023-09-28T06:04:21Z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0x010100F4C63C3BD852AE468EAEFD0E6C57C64F0200F6BB69EE57CB454DB48205F49CB29C50</vt:lpwstr>
  </property>
  <property fmtid="{D5CDD505-2E9C-101B-9397-08002B2CF9AE}" pid="3" name="WBDocs_Local_Document_Type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WBDocs_Originating_Unit">
    <vt:lpwstr>5;#GEF - Global Environment Facility|9f323ca6-1e1c-45a7-a1ba-5f59196854eb</vt:lpwstr>
  </property>
</Properties>
</file>